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7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4462-B7B9-4211-8825-A8307D06FEAC}" type="datetimeFigureOut">
              <a:rPr lang="en-CA" smtClean="0"/>
              <a:t>2020-08-26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7498-790D-4496-B90D-CF6F56D69B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1971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4462-B7B9-4211-8825-A8307D06FEAC}" type="datetimeFigureOut">
              <a:rPr lang="en-CA" smtClean="0"/>
              <a:t>2020-08-26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7498-790D-4496-B90D-CF6F56D69B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741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4462-B7B9-4211-8825-A8307D06FEAC}" type="datetimeFigureOut">
              <a:rPr lang="en-CA" smtClean="0"/>
              <a:t>2020-08-26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7498-790D-4496-B90D-CF6F56D69B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299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4462-B7B9-4211-8825-A8307D06FEAC}" type="datetimeFigureOut">
              <a:rPr lang="en-CA" smtClean="0"/>
              <a:t>2020-08-26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7498-790D-4496-B90D-CF6F56D69B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131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4462-B7B9-4211-8825-A8307D06FEAC}" type="datetimeFigureOut">
              <a:rPr lang="en-CA" smtClean="0"/>
              <a:t>2020-08-26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7498-790D-4496-B90D-CF6F56D69B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587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4462-B7B9-4211-8825-A8307D06FEAC}" type="datetimeFigureOut">
              <a:rPr lang="en-CA" smtClean="0"/>
              <a:t>2020-08-26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7498-790D-4496-B90D-CF6F56D69B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219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4462-B7B9-4211-8825-A8307D06FEAC}" type="datetimeFigureOut">
              <a:rPr lang="en-CA" smtClean="0"/>
              <a:t>2020-08-26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7498-790D-4496-B90D-CF6F56D69B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5094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4462-B7B9-4211-8825-A8307D06FEAC}" type="datetimeFigureOut">
              <a:rPr lang="en-CA" smtClean="0"/>
              <a:t>2020-08-26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7498-790D-4496-B90D-CF6F56D69B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6009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4462-B7B9-4211-8825-A8307D06FEAC}" type="datetimeFigureOut">
              <a:rPr lang="en-CA" smtClean="0"/>
              <a:t>2020-08-26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7498-790D-4496-B90D-CF6F56D69B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9192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4462-B7B9-4211-8825-A8307D06FEAC}" type="datetimeFigureOut">
              <a:rPr lang="en-CA" smtClean="0"/>
              <a:t>2020-08-26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7498-790D-4496-B90D-CF6F56D69B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3636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4462-B7B9-4211-8825-A8307D06FEAC}" type="datetimeFigureOut">
              <a:rPr lang="en-CA" smtClean="0"/>
              <a:t>2020-08-26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7498-790D-4496-B90D-CF6F56D69B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5525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94462-B7B9-4211-8825-A8307D06FEAC}" type="datetimeFigureOut">
              <a:rPr lang="en-CA" smtClean="0"/>
              <a:t>2020-08-26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57498-790D-4496-B90D-CF6F56D69B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60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32" y="710502"/>
            <a:ext cx="2492687" cy="39771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1200" dirty="0" smtClean="0"/>
              <a:t>Chris Ayles,  A&amp;S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59" y="984126"/>
            <a:ext cx="1600124" cy="2000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555" y="1012104"/>
            <a:ext cx="1577741" cy="19721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25555" y="710503"/>
            <a:ext cx="19316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Jeanne Puritch, HHS</a:t>
            </a:r>
            <a:endParaRPr lang="en-US" sz="1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77050" y="741837"/>
            <a:ext cx="2718247" cy="3688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200" dirty="0" smtClean="0"/>
              <a:t>Chrisa Hotchkiss, Learning Services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22885" r="51332" b="36119"/>
          <a:stretch/>
        </p:blipFill>
        <p:spPr>
          <a:xfrm>
            <a:off x="4648568" y="1012104"/>
            <a:ext cx="1556204" cy="1972177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816331" y="738158"/>
            <a:ext cx="1801476" cy="273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smtClean="0"/>
              <a:t>Mandy Hayre, HHS</a:t>
            </a:r>
            <a:endParaRPr lang="en-US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330" y="1012104"/>
            <a:ext cx="1617939" cy="2022424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97220" y="4046652"/>
            <a:ext cx="2931941" cy="355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 smtClean="0"/>
              <a:t>Frank Jankunis, A&amp;S</a:t>
            </a:r>
          </a:p>
          <a:p>
            <a:pPr lvl="1"/>
            <a:endParaRPr lang="en-US" sz="1200" dirty="0" smtClean="0"/>
          </a:p>
          <a:p>
            <a:pPr lvl="1"/>
            <a:endParaRPr lang="en-US" sz="1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32" y="4410813"/>
            <a:ext cx="1764697" cy="2205872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2289431" y="4075985"/>
            <a:ext cx="2953871" cy="35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 smtClean="0"/>
              <a:t>Blair Fisher, School of Arts &amp; Science</a:t>
            </a:r>
            <a:endParaRPr lang="en-US" sz="1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515" y="4413153"/>
            <a:ext cx="1755743" cy="2194679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4900179" y="3898473"/>
            <a:ext cx="2832847" cy="523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CA" sz="1200" dirty="0" smtClean="0"/>
              <a:t>Sue Doner, Learning Services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3159" y="4421659"/>
            <a:ext cx="1598121" cy="208671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15249" y="4253639"/>
            <a:ext cx="1774090" cy="22252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52848" y="4256687"/>
            <a:ext cx="1774090" cy="221913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9778138" y="3870712"/>
            <a:ext cx="27586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CA" sz="1200" dirty="0" smtClean="0"/>
              <a:t>Tony Webster, CSEE</a:t>
            </a:r>
            <a:endParaRPr lang="en-CA" sz="1200" dirty="0"/>
          </a:p>
        </p:txBody>
      </p:sp>
      <p:sp>
        <p:nvSpPr>
          <p:cNvPr id="23" name="Rectangle 22"/>
          <p:cNvSpPr/>
          <p:nvPr/>
        </p:nvSpPr>
        <p:spPr>
          <a:xfrm>
            <a:off x="7409944" y="3870713"/>
            <a:ext cx="21223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CA" sz="1200" dirty="0" smtClean="0"/>
              <a:t>Ian Browning, T&amp;T, A&amp;S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3614536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44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Camosun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Laurence Toffoletto</dc:creator>
  <cp:lastModifiedBy>Laurence Toffoletto</cp:lastModifiedBy>
  <cp:revision>2</cp:revision>
  <dcterms:created xsi:type="dcterms:W3CDTF">2020-08-26T15:53:50Z</dcterms:created>
  <dcterms:modified xsi:type="dcterms:W3CDTF">2020-08-26T16:02:55Z</dcterms:modified>
</cp:coreProperties>
</file>